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BF73F-10DC-EA4F-A572-5F1E8E2C98BE}" v="4" dt="2021-01-08T17:17:06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4"/>
    <p:restoredTop sz="94724"/>
  </p:normalViewPr>
  <p:slideViewPr>
    <p:cSldViewPr snapToObjects="1">
      <p:cViewPr>
        <p:scale>
          <a:sx n="85" d="100"/>
          <a:sy n="85" d="100"/>
        </p:scale>
        <p:origin x="8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54D66-4D78-274A-8FC8-99733D7EAFFD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90C9-216F-624B-934D-8BE3326E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8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and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3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 | Lar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42E5-82C9-8F44-A559-781B154E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7B2BB1-5C78-A347-89AF-93D703689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074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DFECB-5723-DC4B-B0B5-431050FC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4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42E5-82C9-8F44-A559-781B154E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2759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5D2D0A-13DC-1C42-A6C9-150B2819B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074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595B3-AC05-2D4F-ACF6-DDCE0029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7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| Conten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6CA7-024B-F54A-8E95-71D131EF4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A24DD-3CD5-2A43-B5B2-891365D4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C47A49B-AFC6-2F4C-8527-8E44204B4F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92226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229933-C95B-6D46-9D6E-785E9F04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63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| Conten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6CA7-024B-F54A-8E95-71D131EF4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A24DD-3CD5-2A43-B5B2-891365D4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41774B1-2868-464E-A758-CC35C6C502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074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D4056B-9ADD-9944-A9D9-0E60AA28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6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 | Conten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6CA7-024B-F54A-8E95-71D131EF4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A24DD-3CD5-2A43-B5B2-891365D4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9A7C9BE-ECAC-7540-935A-3397BF87B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074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DFD5FB-BE59-134F-B169-45A44ACD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9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 | Conten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6CA7-024B-F54A-8E95-71D131EF4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3670" y="1825625"/>
            <a:ext cx="5943600" cy="3429000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A24DD-3CD5-2A43-B5B2-891365D4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5687" y="1825625"/>
            <a:ext cx="4118112" cy="3429000"/>
          </a:xfrm>
        </p:spPr>
        <p:txBody>
          <a:bodyPr/>
          <a:lstStyle>
            <a:lvl1pPr marL="0" indent="0">
              <a:buNone/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1CC21BC-26E0-B74E-95C1-C5A183EB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074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E4E8C3-41DD-8343-AAEE-6EEE77CA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" y="6361596"/>
            <a:ext cx="36576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1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| Side by Sid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D05-101C-2949-A9AD-8290B122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 i="0">
                <a:latin typeface="12 pt. Helvetica* 75 Bold   074" panose="0200050300000002000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EAC71-468E-1D4F-BF54-08A105BF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FBE25-B2BD-5E4B-AC65-AEF29247B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 i="0">
                <a:latin typeface="12 pt. Helvetica* 75 Bold   074" panose="0200050300000002000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F5627-6A8C-CA4E-9F4F-D13F14CC8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E449CF5-1257-4D4F-BBAC-BE8708C65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92226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4FB6F0-D126-6F4E-A0EF-10F477B9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Agenda # </a:t>
            </a:r>
          </a:p>
        </p:txBody>
      </p:sp>
    </p:spTree>
    <p:extLst>
      <p:ext uri="{BB962C8B-B14F-4D97-AF65-F5344CB8AC3E}">
        <p14:creationId xmlns:p14="http://schemas.microsoft.com/office/powerpoint/2010/main" val="235797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| Side by Sid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D05-101C-2949-A9AD-8290B122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 i="0">
                <a:latin typeface="12 pt. Helvetica* 75 Bold   074" panose="0200050300000002000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EAC71-468E-1D4F-BF54-08A105BF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FBE25-B2BD-5E4B-AC65-AEF29247B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 i="0">
                <a:latin typeface="12 pt. Helvetica* 75 Bold   074" panose="0200050300000002000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F5627-6A8C-CA4E-9F4F-D13F14CC8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9B5DFCE-89DA-1843-A4F3-124C6AA71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074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0E861B-7984-764E-8A57-F6FCB289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1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 | Side by Sid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D05-101C-2949-A9AD-8290B122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 i="0">
                <a:latin typeface="12 pt. Helvetica* 75 Bold   074" panose="0200050300000002000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EAC71-468E-1D4F-BF54-08A105BF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FBE25-B2BD-5E4B-AC65-AEF29247B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 i="0">
                <a:latin typeface="12 pt. Helvetica* 75 Bold   074" panose="0200050300000002000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F5627-6A8C-CA4E-9F4F-D13F14CC8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0DF8D8-D824-5C46-B9D1-4BCCF2591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074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063D531-46E3-3144-84B9-DE3A47BA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09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 | Side by Sid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D05-101C-2949-A9AD-8290B122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 i="0">
                <a:latin typeface="12 pt. Helvetica* 75 Bold   074" panose="0200050300000002000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EAC71-468E-1D4F-BF54-08A105BF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81325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FBE25-B2BD-5E4B-AC65-AEF29247B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 i="0">
                <a:latin typeface="12 pt. Helvetica* 75 Bold   074" panose="0200050300000002000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F5627-6A8C-CA4E-9F4F-D13F14CC8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81325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EEBA76C-0E49-3446-BA66-82F6B32061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074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D6C26D-F53E-3A48-A6F7-FB1C1039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7CF4-590F-5E4B-B312-9D022096C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733" y="1884579"/>
            <a:ext cx="8415867" cy="1804241"/>
          </a:xfrm>
        </p:spPr>
        <p:txBody>
          <a:bodyPr anchor="b"/>
          <a:lstStyle>
            <a:lvl1pPr algn="ctr">
              <a:defRPr sz="6000" b="0" i="0">
                <a:latin typeface="12 pt Helvetica* 55 Roman   054" pitchFamily="2" charset="0"/>
                <a:ea typeface="12 pt Helvetica* 55 Roman   05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C7755-EDAE-F74D-8B32-2CBBC1AD10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4733" y="3780896"/>
            <a:ext cx="8415867" cy="954461"/>
          </a:xfrm>
        </p:spPr>
        <p:txBody>
          <a:bodyPr/>
          <a:lstStyle>
            <a:lvl1pPr marL="0" indent="0" algn="ctr">
              <a:buNone/>
              <a:defRPr sz="2400" b="1" i="0">
                <a:latin typeface="12 PT HELVETICA* 55 ROMAN   054" pitchFamily="2" charset="0"/>
                <a:ea typeface="12 PT HELVETICA* 55 ROMAN   054" pitchFamily="2" charset="0"/>
                <a:cs typeface="12 PT HELVETICA* 55 ROMAN   05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079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CI Mi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229DEA-2120-9F43-AAAA-A416E5B2DECB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12 pt. Helvetica* 65 Medium   0" panose="02000503000000020004" pitchFamily="2" charset="0"/>
                <a:ea typeface="12 pt. Helvetica* 65 Medium   0" panose="02000503000000020004" pitchFamily="2" charset="0"/>
                <a:cs typeface="12 pt. Helvetica* 65 Medium   0" panose="02000503000000020004" pitchFamily="2" charset="0"/>
              </a:defRPr>
            </a:lvl1pPr>
          </a:lstStyle>
          <a:p>
            <a:r>
              <a:rPr lang="en-US" sz="4400" b="1" dirty="0">
                <a:latin typeface="12 pt Helvetica* 55 Roman   054" pitchFamily="2" charset="0"/>
              </a:rPr>
              <a:t>JCI Mission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01F42-2F78-9241-8F5B-29AC6415F70C}"/>
              </a:ext>
            </a:extLst>
          </p:cNvPr>
          <p:cNvSpPr txBox="1">
            <a:spLocks/>
          </p:cNvSpPr>
          <p:nvPr userDrawn="1"/>
        </p:nvSpPr>
        <p:spPr>
          <a:xfrm>
            <a:off x="838200" y="2447589"/>
            <a:ext cx="10515600" cy="196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12 pt. Helvetica* 65 Medium   0" panose="02000503000000020004" pitchFamily="2" charset="0"/>
                <a:ea typeface="12 pt. Helvetica* 65 Medium   0" panose="02000503000000020004" pitchFamily="2" charset="0"/>
                <a:cs typeface="12 pt. Helvetica* 65 Medium   0" panose="02000503000000020004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provide development opportunities that empower young people to create positive change.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FE61F-17D1-7941-AED0-A6AACC08E1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41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CI Vi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D7BAB7-19E4-9A49-9519-F88B87C4D08C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12 pt. Helvetica* 65 Medium   0" panose="02000503000000020004" pitchFamily="2" charset="0"/>
                <a:ea typeface="12 pt. Helvetica* 65 Medium   0" panose="02000503000000020004" pitchFamily="2" charset="0"/>
                <a:cs typeface="12 pt. Helvetica* 65 Medium   0" panose="02000503000000020004" pitchFamily="2" charset="0"/>
              </a:defRPr>
            </a:lvl1pPr>
          </a:lstStyle>
          <a:p>
            <a:r>
              <a:rPr lang="en-US" sz="4400" b="1" dirty="0">
                <a:latin typeface="12 pt Helvetica* 55 Roman   054" pitchFamily="2" charset="0"/>
              </a:rPr>
              <a:t>JCI Vision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2DC01A-B72E-2948-B891-EFEF7180590C}"/>
              </a:ext>
            </a:extLst>
          </p:cNvPr>
          <p:cNvSpPr txBox="1">
            <a:spLocks/>
          </p:cNvSpPr>
          <p:nvPr userDrawn="1"/>
        </p:nvSpPr>
        <p:spPr>
          <a:xfrm>
            <a:off x="838200" y="2447589"/>
            <a:ext cx="10515600" cy="196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12 pt. Helvetica* 65 Medium   0" panose="02000503000000020004" pitchFamily="2" charset="0"/>
                <a:ea typeface="12 pt. Helvetica* 65 Medium   0" panose="02000503000000020004" pitchFamily="2" charset="0"/>
                <a:cs typeface="12 pt. Helvetica* 65 Medium   0" panose="02000503000000020004" pitchFamily="2" charset="0"/>
              </a:defRPr>
            </a:lvl1pPr>
          </a:lstStyle>
          <a:p>
            <a:pPr lvl="0" algn="ctr"/>
            <a:r>
              <a:rPr lang="en-US" sz="2800" b="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be the leading global network of young active citizens.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590F4-5C32-4841-B7F9-7F854F75E7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6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CI Cre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08611E-32D3-3F41-8B9D-19A9FFDDA264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12 pt. Helvetica* 65 Medium   0" panose="02000503000000020004" pitchFamily="2" charset="0"/>
                <a:ea typeface="12 pt. Helvetica* 65 Medium   0" panose="02000503000000020004" pitchFamily="2" charset="0"/>
                <a:cs typeface="12 pt. Helvetica* 65 Medium   0" panose="02000503000000020004" pitchFamily="2" charset="0"/>
              </a:defRPr>
            </a:lvl1pPr>
          </a:lstStyle>
          <a:p>
            <a:r>
              <a:rPr lang="en-US" sz="4400" b="1" dirty="0">
                <a:latin typeface="12 pt Helvetica* 55 Roman   054" pitchFamily="2" charset="0"/>
              </a:rPr>
              <a:t>JCI Creed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921325-10D6-9249-B67A-58F45B0A3A52}"/>
              </a:ext>
            </a:extLst>
          </p:cNvPr>
          <p:cNvSpPr txBox="1">
            <a:spLocks/>
          </p:cNvSpPr>
          <p:nvPr userDrawn="1"/>
        </p:nvSpPr>
        <p:spPr>
          <a:xfrm>
            <a:off x="838200" y="1166149"/>
            <a:ext cx="10515600" cy="4525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12 pt. Helvetica* 65 Medium   0" panose="02000503000000020004" pitchFamily="2" charset="0"/>
                <a:ea typeface="12 pt. Helvetica* 65 Medium   0" panose="02000503000000020004" pitchFamily="2" charset="0"/>
                <a:cs typeface="12 pt. Helvetica* 65 Medium   0" panose="02000503000000020004" pitchFamily="2" charset="0"/>
              </a:defRPr>
            </a:lvl1pPr>
          </a:lstStyle>
          <a:p>
            <a:pPr lvl="0" algn="ctr">
              <a:lnSpc>
                <a:spcPct val="170000"/>
              </a:lnSpc>
            </a:pPr>
            <a:r>
              <a:rPr lang="en-US" sz="2800" b="0" i="1" dirty="0">
                <a:latin typeface="12 PT HELVETICA* 55 ROMAN   054" pitchFamily="2" charset="0"/>
                <a:ea typeface="12 pt. Helvetica* 56 Italic   1" panose="02000503000000020004" pitchFamily="2" charset="0"/>
                <a:cs typeface="12 pt. Helvetica* 56 Italic   1" panose="02000503000000020004" pitchFamily="2" charset="0"/>
              </a:rPr>
              <a:t>We Believe:</a:t>
            </a:r>
          </a:p>
          <a:p>
            <a:pPr lvl="0" algn="ctr">
              <a:lnSpc>
                <a:spcPct val="170000"/>
              </a:lnSpc>
            </a:pPr>
            <a:r>
              <a:rPr lang="en-US" sz="2800" b="0" i="1" dirty="0">
                <a:latin typeface="12 PT HELVETICA* 55 ROMAN   054" pitchFamily="2" charset="0"/>
                <a:ea typeface="12 pt. Helvetica* 56 Italic   1" panose="02000503000000020004" pitchFamily="2" charset="0"/>
                <a:cs typeface="12 pt. Helvetica* 56 Italic   1" panose="02000503000000020004" pitchFamily="2" charset="0"/>
              </a:rPr>
              <a:t>That faith in God gives meaning and purpose to human life;</a:t>
            </a:r>
          </a:p>
          <a:p>
            <a:pPr lvl="0" algn="ctr">
              <a:lnSpc>
                <a:spcPct val="170000"/>
              </a:lnSpc>
            </a:pPr>
            <a:r>
              <a:rPr lang="en-US" sz="2800" b="0" i="1" dirty="0">
                <a:latin typeface="12 PT HELVETICA* 55 ROMAN   054" pitchFamily="2" charset="0"/>
                <a:ea typeface="12 pt. Helvetica* 56 Italic   1" panose="02000503000000020004" pitchFamily="2" charset="0"/>
                <a:cs typeface="12 pt. Helvetica* 56 Italic   1" panose="02000503000000020004" pitchFamily="2" charset="0"/>
              </a:rPr>
              <a:t>That the brotherhood of man transcends the sovereignty of nations;</a:t>
            </a:r>
          </a:p>
          <a:p>
            <a:pPr lvl="0" algn="ctr">
              <a:lnSpc>
                <a:spcPct val="170000"/>
              </a:lnSpc>
            </a:pPr>
            <a:r>
              <a:rPr lang="en-US" sz="2800" b="0" i="1" dirty="0">
                <a:latin typeface="12 PT HELVETICA* 55 ROMAN   054" pitchFamily="2" charset="0"/>
                <a:ea typeface="12 pt. Helvetica* 56 Italic   1" panose="02000503000000020004" pitchFamily="2" charset="0"/>
                <a:cs typeface="12 pt. Helvetica* 56 Italic   1" panose="02000503000000020004" pitchFamily="2" charset="0"/>
              </a:rPr>
              <a:t>That economic justice can best be won by free men through free enterprise;</a:t>
            </a:r>
          </a:p>
          <a:p>
            <a:pPr lvl="0" algn="ctr">
              <a:lnSpc>
                <a:spcPct val="170000"/>
              </a:lnSpc>
            </a:pPr>
            <a:r>
              <a:rPr lang="en-US" sz="2800" b="0" i="1" dirty="0">
                <a:latin typeface="12 PT HELVETICA* 55 ROMAN   054" pitchFamily="2" charset="0"/>
                <a:ea typeface="12 pt. Helvetica* 56 Italic   1" panose="02000503000000020004" pitchFamily="2" charset="0"/>
                <a:cs typeface="12 pt. Helvetica* 56 Italic   1" panose="02000503000000020004" pitchFamily="2" charset="0"/>
              </a:rPr>
              <a:t>That government should be of laws rather than of men;</a:t>
            </a:r>
          </a:p>
          <a:p>
            <a:pPr lvl="0" algn="ctr">
              <a:lnSpc>
                <a:spcPct val="170000"/>
              </a:lnSpc>
            </a:pPr>
            <a:r>
              <a:rPr lang="en-US" sz="2800" b="0" i="1" dirty="0">
                <a:latin typeface="12 PT HELVETICA* 55 ROMAN   054" pitchFamily="2" charset="0"/>
                <a:ea typeface="12 pt. Helvetica* 56 Italic   1" panose="02000503000000020004" pitchFamily="2" charset="0"/>
                <a:cs typeface="12 pt. Helvetica* 56 Italic   1" panose="02000503000000020004" pitchFamily="2" charset="0"/>
              </a:rPr>
              <a:t>That earth’s great treasure lies in human personality;</a:t>
            </a:r>
          </a:p>
          <a:p>
            <a:pPr lvl="0" algn="ctr">
              <a:lnSpc>
                <a:spcPct val="170000"/>
              </a:lnSpc>
            </a:pPr>
            <a:r>
              <a:rPr lang="en-US" sz="2800" b="0" i="1" dirty="0">
                <a:latin typeface="12 PT HELVETICA* 55 ROMAN   054" pitchFamily="2" charset="0"/>
                <a:ea typeface="12 pt. Helvetica* 56 Italic   1" panose="02000503000000020004" pitchFamily="2" charset="0"/>
                <a:cs typeface="12 pt. Helvetica* 56 Italic   1" panose="02000503000000020004" pitchFamily="2" charset="0"/>
              </a:rPr>
              <a:t>And that service to humanity is the best work of life.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E5F9C-42AE-2F40-B6FA-6DA6144723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8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itle Slide (Agenda Item Tit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7CF4-590F-5E4B-B312-9D022096C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70846"/>
            <a:ext cx="9144000" cy="1804241"/>
          </a:xfrm>
        </p:spPr>
        <p:txBody>
          <a:bodyPr anchor="b"/>
          <a:lstStyle>
            <a:lvl1pPr algn="ctr">
              <a:defRPr sz="6000" b="0" i="0">
                <a:latin typeface="12 pt Helvetica* 55 Roman   05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C7755-EDAE-F74D-8B32-2CBBC1AD10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09800" y="3967163"/>
            <a:ext cx="9144000" cy="954461"/>
          </a:xfrm>
        </p:spPr>
        <p:txBody>
          <a:bodyPr/>
          <a:lstStyle>
            <a:lvl1pPr marL="0" indent="0" algn="ctr">
              <a:buNone/>
              <a:defRPr sz="2400" b="1" i="0">
                <a:latin typeface="12 PT HELVETICA* 55 ROMAN   05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318B3BA-26A0-1C40-B62C-67B71AB79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0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enda Sub-Item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7CF4-590F-5E4B-B312-9D022096C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79" y="2590800"/>
            <a:ext cx="9144000" cy="1804241"/>
          </a:xfrm>
        </p:spPr>
        <p:txBody>
          <a:bodyPr anchor="t"/>
          <a:lstStyle>
            <a:lvl1pPr algn="ctr">
              <a:defRPr sz="6000" b="1" i="0">
                <a:latin typeface="12 pt Helvetica* 55 Roman   05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</a:lstStyle>
          <a:p>
            <a:r>
              <a:rPr lang="en-US" dirty="0"/>
              <a:t>Click to edit Agenda Sub-Item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C7755-EDAE-F74D-8B32-2CBBC1AD10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371600"/>
            <a:ext cx="9144000" cy="954461"/>
          </a:xfrm>
        </p:spPr>
        <p:txBody>
          <a:bodyPr anchor="b"/>
          <a:lstStyle>
            <a:lvl1pPr marL="0" indent="0" algn="ctr">
              <a:buNone/>
              <a:defRPr sz="2400" b="0" i="0">
                <a:latin typeface="12 pt Helvetica* 55 Roman   054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Agenda Item Title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318B3BA-26A0-1C40-B62C-67B71AB79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36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6D09-2CA2-9F4C-BC86-0306E639C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750" y="5640840"/>
            <a:ext cx="4325098" cy="365125"/>
          </a:xfrm>
        </p:spPr>
        <p:txBody>
          <a:bodyPr anchor="t" anchorCtr="0"/>
          <a:lstStyle>
            <a:lvl1pPr algn="r">
              <a:defRPr sz="2000" b="0" i="0">
                <a:latin typeface="12 pt. Helvetica* 45 Light   02" panose="02000403000000020004" pitchFamily="2" charset="0"/>
                <a:ea typeface="12 pt. Helvetica* 45 Light   02" panose="02000403000000020004" pitchFamily="2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8163A-9ED2-E04B-81DF-37B19B64B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0636" y="1331260"/>
            <a:ext cx="3375212" cy="4195482"/>
          </a:xfrm>
          <a:ln w="3810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2BF9C-E575-0946-BE16-17D238269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3964" y="1523206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56B46F-4FB0-6A48-A17D-22738DB1CD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50" y="6120063"/>
            <a:ext cx="4324350" cy="668363"/>
          </a:xfrm>
        </p:spPr>
        <p:txBody>
          <a:bodyPr>
            <a:noAutofit/>
          </a:bodyPr>
          <a:lstStyle>
            <a:lvl1pPr marL="0" indent="0" algn="r">
              <a:buNone/>
              <a:defRPr sz="1200" b="1" i="1">
                <a:latin typeface="12 pt. Helvetica* 46 Light Ital" panose="02000403000000020004" pitchFamily="2" charset="0"/>
                <a:ea typeface="12 pt. Helvetica* 46 Light Ital" panose="02000403000000020004" pitchFamily="2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9279D6-896D-DF48-93BF-8744A8B7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without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6D09-2CA2-9F4C-BC86-0306E639C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243" y="1335847"/>
            <a:ext cx="3942522" cy="1142999"/>
          </a:xfrm>
        </p:spPr>
        <p:txBody>
          <a:bodyPr anchor="t" anchorCtr="0">
            <a:normAutofit/>
          </a:bodyPr>
          <a:lstStyle>
            <a:lvl1pPr algn="l">
              <a:defRPr sz="2800" b="0" i="0">
                <a:latin typeface="12 pt Helvetica* 55 Roman   054" pitchFamily="2" charset="0"/>
                <a:ea typeface="12 pt Helvetica* 55 Roman   054" pitchFamily="2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8163A-9ED2-E04B-81DF-37B19B64B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394" y="1331259"/>
            <a:ext cx="3375212" cy="4195482"/>
          </a:xfrm>
          <a:ln w="3810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D9E50F-F7E0-C849-929D-E7C80632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1313" y="2773363"/>
            <a:ext cx="3941762" cy="1082675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latin typeface="12 pt. Helvetica* 76 Bold Itali" panose="02000503000000020004" pitchFamily="2" charset="0"/>
                <a:ea typeface="12 pt. Helvetica* 76 Bold Itali" panose="02000503000000020004" pitchFamily="2" charset="0"/>
                <a:cs typeface="12 pt. Helvetica* 76 Bold Itali" panose="02000503000000020004" pitchFamily="2" charset="0"/>
              </a:defRPr>
            </a:lvl1pPr>
          </a:lstStyle>
          <a:p>
            <a:pPr lvl="0"/>
            <a:r>
              <a:rPr lang="en-US" b="0" i="0" dirty="0">
                <a:latin typeface="12 pt. Helvetica* 45 Light   02" panose="02000403000000020004" pitchFamily="2" charset="0"/>
                <a:ea typeface="12 pt. Helvetica* 45 Light   02" panose="02000403000000020004" pitchFamily="2" charset="0"/>
              </a:rPr>
              <a:t>Speaker Title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DC5BEB6-41C1-9048-9D28-398861C9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4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with Agenda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6D09-2CA2-9F4C-BC86-0306E639C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750" y="5640840"/>
            <a:ext cx="4325098" cy="365125"/>
          </a:xfrm>
        </p:spPr>
        <p:txBody>
          <a:bodyPr anchor="t" anchorCtr="0"/>
          <a:lstStyle>
            <a:lvl1pPr algn="r">
              <a:defRPr sz="2000" b="0" i="0">
                <a:latin typeface="12 pt Helvetica* 55 Roman   054" pitchFamily="2" charset="0"/>
                <a:ea typeface="12 pt Helvetica* 55 Roman   054" pitchFamily="2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8163A-9ED2-E04B-81DF-37B19B64B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0636" y="1331260"/>
            <a:ext cx="3375212" cy="4195482"/>
          </a:xfrm>
          <a:ln w="3810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2BF9C-E575-0946-BE16-17D238269E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33964" y="1523206"/>
            <a:ext cx="3932237" cy="3811588"/>
          </a:xfrm>
        </p:spPr>
        <p:txBody>
          <a:bodyPr/>
          <a:lstStyle>
            <a:lvl1pPr marL="0" indent="0">
              <a:buNone/>
              <a:defRPr sz="48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56B46F-4FB0-6A48-A17D-22738DB1CD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50" y="6120063"/>
            <a:ext cx="4324350" cy="668363"/>
          </a:xfrm>
        </p:spPr>
        <p:txBody>
          <a:bodyPr>
            <a:noAutofit/>
          </a:bodyPr>
          <a:lstStyle>
            <a:lvl1pPr marL="0" indent="0" algn="r">
              <a:buNone/>
              <a:defRPr sz="1200" b="1" i="1">
                <a:latin typeface="12 PT HELVETICA* 55 ROMAN   054" pitchFamily="2" charset="0"/>
                <a:ea typeface="12 PT HELVETICA* 55 ROMAN   054" pitchFamily="2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9279D6-896D-DF48-93BF-8744A8B7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0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| Lar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42E5-82C9-8F44-A559-781B154E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64E584C-D16E-2D46-B7E4-BD376ED0E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92226"/>
            <a:ext cx="10515600" cy="1280541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495FD-5659-E544-9ABB-A2B0A5A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| Lar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42E5-82C9-8F44-A559-781B154E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68EC015-2618-A741-ACE2-96CEDA829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075"/>
            <a:ext cx="10515600" cy="128054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F1EAE-C5C7-7045-93E3-778016FC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Agenda #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19A53-82B5-894B-B34B-F5BF9AD0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7FBD0-8B2E-4745-B15D-9476CBEC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D6BA94E-FE59-CE47-A125-C7F6CAFD6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240" y="6361596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tx2"/>
                </a:solidFill>
                <a:latin typeface="12 pt Helvetica* 55 Roman   05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l"/>
            <a:r>
              <a:rPr lang="en-US"/>
              <a:t>Agenda #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3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0" r:id="rId3"/>
    <p:sldLayoutId id="2147483679" r:id="rId4"/>
    <p:sldLayoutId id="2147483657" r:id="rId5"/>
    <p:sldLayoutId id="2147483676" r:id="rId6"/>
    <p:sldLayoutId id="2147483678" r:id="rId7"/>
    <p:sldLayoutId id="2147483661" r:id="rId8"/>
    <p:sldLayoutId id="2147483650" r:id="rId9"/>
    <p:sldLayoutId id="2147483662" r:id="rId10"/>
    <p:sldLayoutId id="2147483663" r:id="rId11"/>
    <p:sldLayoutId id="2147483665" r:id="rId12"/>
    <p:sldLayoutId id="2147483664" r:id="rId13"/>
    <p:sldLayoutId id="2147483666" r:id="rId14"/>
    <p:sldLayoutId id="2147483677" r:id="rId15"/>
    <p:sldLayoutId id="2147483668" r:id="rId16"/>
    <p:sldLayoutId id="2147483667" r:id="rId17"/>
    <p:sldLayoutId id="2147483669" r:id="rId18"/>
    <p:sldLayoutId id="2147483653" r:id="rId19"/>
    <p:sldLayoutId id="2147483674" r:id="rId20"/>
    <p:sldLayoutId id="2147483675" r:id="rId21"/>
    <p:sldLayoutId id="2147483673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12 pt Helvetica* 55 Roman   05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12 pt Helvetica* 55 Roman   05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12 pt Helvetica* 55 Roman   05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12 pt Helvetica* 55 Roman   05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12 pt Helvetica* 55 Roman   05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12 pt Helvetica* 55 Roman   05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56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E1020"/>
      </a:dk1>
      <a:lt1>
        <a:srgbClr val="343433"/>
      </a:lt1>
      <a:dk2>
        <a:srgbClr val="0E1020"/>
      </a:dk2>
      <a:lt2>
        <a:srgbClr val="343433"/>
      </a:lt2>
      <a:accent1>
        <a:srgbClr val="3B5D9B"/>
      </a:accent1>
      <a:accent2>
        <a:srgbClr val="008BC1"/>
      </a:accent2>
      <a:accent3>
        <a:srgbClr val="E5B73E"/>
      </a:accent3>
      <a:accent4>
        <a:srgbClr val="86649C"/>
      </a:accent4>
      <a:accent5>
        <a:srgbClr val="67B97C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12 PT HELVETICA* 55 ROMAN   054</vt:lpstr>
      <vt:lpstr>12 PT HELVETICA* 55 ROMAN   054</vt:lpstr>
      <vt:lpstr>12 pt. Helvetica* 45 Light   02</vt:lpstr>
      <vt:lpstr>12 pt. Helvetica* 46 Light Ital</vt:lpstr>
      <vt:lpstr>12 pt. Helvetica* 75 Bold   074</vt:lpstr>
      <vt:lpstr>12 pt. Helvetica* 76 Bold Itali</vt:lpstr>
      <vt:lpstr>Arial</vt:lpstr>
      <vt:lpstr>Calibri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 Garms</dc:creator>
  <cp:lastModifiedBy>AJ Garms</cp:lastModifiedBy>
  <cp:revision>36</cp:revision>
  <dcterms:created xsi:type="dcterms:W3CDTF">2020-12-22T17:59:00Z</dcterms:created>
  <dcterms:modified xsi:type="dcterms:W3CDTF">2022-01-31T14:24:17Z</dcterms:modified>
</cp:coreProperties>
</file>